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E16CCD-8A77-4083-8EED-FDD453137BD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C36986-7A4D-48C4-A121-7DEAEB559B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077072"/>
            <a:ext cx="5637010" cy="223224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uk-UA" dirty="0" smtClean="0"/>
              <a:t>Проект підготували:</a:t>
            </a:r>
          </a:p>
          <a:p>
            <a:pPr algn="r"/>
            <a:r>
              <a:rPr lang="uk-UA" dirty="0" smtClean="0"/>
              <a:t>Лідери учнівського самоврядування</a:t>
            </a:r>
          </a:p>
          <a:p>
            <a:pPr algn="r"/>
            <a:r>
              <a:rPr lang="uk-UA" dirty="0" err="1" smtClean="0"/>
              <a:t>Кобринівського</a:t>
            </a:r>
            <a:r>
              <a:rPr lang="uk-UA" dirty="0" smtClean="0"/>
              <a:t> навчально – виховного комплексу "заклад </a:t>
            </a:r>
            <a:r>
              <a:rPr lang="uk-UA" dirty="0"/>
              <a:t>дошкільної освіти - загальноосвітня школа І-ІІІ ступенів" </a:t>
            </a:r>
            <a:endParaRPr lang="uk-UA" dirty="0" smtClean="0"/>
          </a:p>
          <a:p>
            <a:pPr algn="r"/>
            <a:r>
              <a:rPr lang="uk-UA" dirty="0" err="1" smtClean="0"/>
              <a:t>Тальнівської</a:t>
            </a:r>
            <a:r>
              <a:rPr lang="uk-UA" dirty="0" smtClean="0"/>
              <a:t> </a:t>
            </a:r>
            <a:r>
              <a:rPr lang="uk-UA" dirty="0"/>
              <a:t>міської </a:t>
            </a:r>
            <a:r>
              <a:rPr lang="uk-UA" dirty="0" smtClean="0"/>
              <a:t>ради</a:t>
            </a:r>
          </a:p>
          <a:p>
            <a:pPr algn="r"/>
            <a:r>
              <a:rPr lang="uk-UA" dirty="0" smtClean="0"/>
              <a:t> </a:t>
            </a:r>
            <a:r>
              <a:rPr lang="uk-UA" dirty="0"/>
              <a:t>Черкаської області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8928992" cy="1844824"/>
          </a:xfrm>
        </p:spPr>
        <p:txBody>
          <a:bodyPr/>
          <a:lstStyle/>
          <a:p>
            <a:pPr marL="6350" indent="0" algn="ctr">
              <a:buNone/>
            </a:pPr>
            <a:r>
              <a:rPr lang="uk-UA" dirty="0" smtClean="0"/>
              <a:t>Проект «Я – свідомий громадянин України»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090172"/>
            <a:ext cx="70567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Акція</a:t>
            </a:r>
          </a:p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«Монетки дітям»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379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59" cy="4104456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/>
              <a:t>З 1 по 30 </a:t>
            </a:r>
            <a:r>
              <a:rPr lang="ru-RU" sz="4000" dirty="0" err="1"/>
              <a:t>вересня</a:t>
            </a:r>
            <a:r>
              <a:rPr lang="ru-RU" sz="4000" dirty="0"/>
              <a:t> 2021 року проходила </a:t>
            </a:r>
            <a:r>
              <a:rPr lang="ru-RU" sz="4000" dirty="0" err="1"/>
              <a:t>Всеукраїнська</a:t>
            </a:r>
            <a:r>
              <a:rPr lang="ru-RU" sz="4000" dirty="0"/>
              <a:t> </a:t>
            </a:r>
            <a:r>
              <a:rPr lang="ru-RU" sz="4000" dirty="0" err="1"/>
              <a:t>благодійна</a:t>
            </a:r>
            <a:r>
              <a:rPr lang="ru-RU" sz="4000" dirty="0"/>
              <a:t> </a:t>
            </a:r>
            <a:r>
              <a:rPr lang="ru-RU" sz="4000" dirty="0" err="1"/>
              <a:t>акції</a:t>
            </a:r>
            <a:r>
              <a:rPr lang="ru-RU" sz="4000" dirty="0"/>
              <a:t> «Монетки </a:t>
            </a:r>
            <a:r>
              <a:rPr lang="ru-RU" sz="4000" dirty="0" err="1"/>
              <a:t>дітям</a:t>
            </a:r>
            <a:r>
              <a:rPr lang="ru-RU" sz="4000" dirty="0"/>
              <a:t>», яку </a:t>
            </a:r>
            <a:r>
              <a:rPr lang="ru-RU" sz="4000" dirty="0" err="1"/>
              <a:t>ініціювали</a:t>
            </a:r>
            <a:r>
              <a:rPr lang="ru-RU" sz="4000" dirty="0"/>
              <a:t> </a:t>
            </a:r>
            <a:r>
              <a:rPr lang="ru-RU" sz="4000" dirty="0" err="1" smtClean="0"/>
              <a:t>Національний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банк </a:t>
            </a:r>
            <a:r>
              <a:rPr lang="ru-RU" sz="4000" dirty="0" err="1" smtClean="0"/>
              <a:t>України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та </a:t>
            </a:r>
            <a:r>
              <a:rPr lang="ru-RU" sz="4000" dirty="0" err="1" smtClean="0"/>
              <a:t>благодійний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фонд </a:t>
            </a:r>
            <a:br>
              <a:rPr lang="ru-RU" sz="4000" dirty="0" smtClean="0"/>
            </a:br>
            <a:r>
              <a:rPr lang="ru-RU" sz="4000" dirty="0" smtClean="0"/>
              <a:t>«</a:t>
            </a:r>
            <a:r>
              <a:rPr lang="ru-RU" sz="4000" dirty="0"/>
              <a:t>Таблеточки». 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/>
          <a:stretch/>
        </p:blipFill>
        <p:spPr>
          <a:xfrm>
            <a:off x="3563888" y="2544225"/>
            <a:ext cx="5593127" cy="431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8356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592931" cy="4518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3375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Мета акції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08912" cy="4338816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/>
              <a:t>Щодня</a:t>
            </a:r>
            <a:r>
              <a:rPr lang="ru-RU" sz="2400" dirty="0"/>
              <a:t> три </a:t>
            </a:r>
            <a:r>
              <a:rPr lang="ru-RU" sz="2400" dirty="0" err="1"/>
              <a:t>сім’ї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дізнаються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у </a:t>
            </a:r>
            <a:r>
              <a:rPr lang="ru-RU" sz="2400" dirty="0" err="1"/>
              <a:t>їхньої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рак, і </a:t>
            </a:r>
            <a:r>
              <a:rPr lang="ru-RU" sz="2400" dirty="0" err="1"/>
              <a:t>залишаються</a:t>
            </a:r>
            <a:r>
              <a:rPr lang="ru-RU" sz="2400" dirty="0"/>
              <a:t> </a:t>
            </a:r>
            <a:r>
              <a:rPr lang="ru-RU" sz="2400" dirty="0" err="1"/>
              <a:t>віч</a:t>
            </a:r>
            <a:r>
              <a:rPr lang="ru-RU" sz="2400" dirty="0"/>
              <a:t>-на-</a:t>
            </a:r>
            <a:r>
              <a:rPr lang="ru-RU" sz="2400" dirty="0" err="1"/>
              <a:t>віч</a:t>
            </a:r>
            <a:r>
              <a:rPr lang="ru-RU" sz="2400" dirty="0"/>
              <a:t> з хворобою. </a:t>
            </a:r>
            <a:r>
              <a:rPr lang="ru-RU" sz="2400" dirty="0" err="1"/>
              <a:t>Подолати</a:t>
            </a:r>
            <a:r>
              <a:rPr lang="ru-RU" sz="2400" dirty="0"/>
              <a:t> дитячий рак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разом, </a:t>
            </a:r>
            <a:r>
              <a:rPr lang="ru-RU" sz="2400" dirty="0" err="1"/>
              <a:t>підставивши</a:t>
            </a:r>
            <a:r>
              <a:rPr lang="ru-RU" sz="2400" dirty="0"/>
              <a:t> плече </a:t>
            </a:r>
            <a:r>
              <a:rPr lang="ru-RU" sz="2400" dirty="0" err="1"/>
              <a:t>допомоги</a:t>
            </a:r>
            <a:r>
              <a:rPr lang="ru-RU" sz="2400" dirty="0"/>
              <a:t> родинам </a:t>
            </a:r>
            <a:r>
              <a:rPr lang="ru-RU" sz="2400" dirty="0" err="1"/>
              <a:t>онкохворих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.</a:t>
            </a:r>
          </a:p>
          <a:p>
            <a:pPr marL="45720" indent="0" algn="ctr">
              <a:buNone/>
            </a:pPr>
            <a:endParaRPr lang="ru-RU" sz="2400" dirty="0"/>
          </a:p>
          <a:p>
            <a:pPr algn="ctr"/>
            <a:r>
              <a:rPr lang="ru-RU" sz="2400" dirty="0" err="1"/>
              <a:t>Монети</a:t>
            </a:r>
            <a:r>
              <a:rPr lang="ru-RU" sz="2400" dirty="0"/>
              <a:t> </a:t>
            </a:r>
            <a:r>
              <a:rPr lang="ru-RU" sz="2400" dirty="0" err="1"/>
              <a:t>номіналом</a:t>
            </a:r>
            <a:r>
              <a:rPr lang="ru-RU" sz="2400" dirty="0"/>
              <a:t> у 25 </a:t>
            </a:r>
            <a:r>
              <a:rPr lang="ru-RU" sz="2400" dirty="0" err="1"/>
              <a:t>копійок</a:t>
            </a:r>
            <a:r>
              <a:rPr lang="ru-RU" sz="2400" dirty="0"/>
              <a:t> </a:t>
            </a:r>
            <a:r>
              <a:rPr lang="ru-RU" sz="2400" dirty="0" err="1"/>
              <a:t>вийшли</a:t>
            </a:r>
            <a:r>
              <a:rPr lang="ru-RU" sz="2400" dirty="0"/>
              <a:t> з </a:t>
            </a:r>
            <a:r>
              <a:rPr lang="ru-RU" sz="2400" dirty="0" err="1"/>
              <a:t>обігу</a:t>
            </a:r>
            <a:r>
              <a:rPr lang="ru-RU" sz="2400" dirty="0"/>
              <a:t> </a:t>
            </a:r>
            <a:r>
              <a:rPr lang="ru-RU" sz="2400" dirty="0" err="1"/>
              <a:t>майже</a:t>
            </a:r>
            <a:r>
              <a:rPr lang="ru-RU" sz="2400" dirty="0"/>
              <a:t> </a:t>
            </a:r>
            <a:r>
              <a:rPr lang="ru-RU" sz="2400" dirty="0" err="1"/>
              <a:t>рік</a:t>
            </a:r>
            <a:r>
              <a:rPr lang="ru-RU" sz="2400" dirty="0"/>
              <a:t> тому, але у </a:t>
            </a:r>
            <a:r>
              <a:rPr lang="ru-RU" sz="2400" dirty="0" err="1"/>
              <a:t>багатьох</a:t>
            </a:r>
            <a:r>
              <a:rPr lang="ru-RU" sz="2400" dirty="0"/>
              <a:t> з нас вони й </a:t>
            </a:r>
            <a:r>
              <a:rPr lang="ru-RU" sz="2400" dirty="0" err="1"/>
              <a:t>досі</a:t>
            </a:r>
            <a:r>
              <a:rPr lang="ru-RU" sz="2400" dirty="0"/>
              <a:t> лежать у </a:t>
            </a:r>
            <a:r>
              <a:rPr lang="ru-RU" sz="2400" dirty="0" err="1"/>
              <a:t>скарбничках</a:t>
            </a:r>
            <a:r>
              <a:rPr lang="ru-RU" sz="2400" dirty="0"/>
              <a:t> без </a:t>
            </a:r>
            <a:r>
              <a:rPr lang="ru-RU" sz="2400" dirty="0" err="1"/>
              <a:t>діла</a:t>
            </a:r>
            <a:r>
              <a:rPr lang="ru-RU" sz="2400" dirty="0"/>
              <a:t>. </a:t>
            </a:r>
            <a:r>
              <a:rPr lang="ru-RU" sz="2400" dirty="0" err="1"/>
              <a:t>Кожна</a:t>
            </a:r>
            <a:r>
              <a:rPr lang="ru-RU" sz="2400" dirty="0"/>
              <a:t> </a:t>
            </a:r>
            <a:r>
              <a:rPr lang="ru-RU" sz="2400" dirty="0" err="1"/>
              <a:t>така</a:t>
            </a:r>
            <a:r>
              <a:rPr lang="ru-RU" sz="2400" dirty="0"/>
              <a:t> монета, </a:t>
            </a:r>
            <a:r>
              <a:rPr lang="ru-RU" sz="2400" dirty="0" err="1"/>
              <a:t>кожні</a:t>
            </a:r>
            <a:r>
              <a:rPr lang="ru-RU" sz="2400" dirty="0"/>
              <a:t> 25 </a:t>
            </a:r>
            <a:r>
              <a:rPr lang="ru-RU" sz="2400" dirty="0" err="1"/>
              <a:t>копійок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крок</a:t>
            </a:r>
            <a:r>
              <a:rPr lang="ru-RU" sz="2400" dirty="0"/>
              <a:t> </a:t>
            </a:r>
            <a:r>
              <a:rPr lang="ru-RU" sz="2400" dirty="0" err="1"/>
              <a:t>назустріч</a:t>
            </a:r>
            <a:r>
              <a:rPr lang="ru-RU" sz="2400" dirty="0"/>
              <a:t> здоровому </a:t>
            </a:r>
            <a:r>
              <a:rPr lang="ru-RU" sz="2400" dirty="0" err="1"/>
              <a:t>дитинству</a:t>
            </a:r>
            <a:r>
              <a:rPr lang="ru-RU" sz="2400" dirty="0"/>
              <a:t> для </a:t>
            </a:r>
            <a:r>
              <a:rPr lang="ru-RU" sz="2400" dirty="0" err="1"/>
              <a:t>сотень</a:t>
            </a:r>
            <a:r>
              <a:rPr lang="ru-RU" sz="2400" dirty="0"/>
              <a:t> </a:t>
            </a:r>
            <a:r>
              <a:rPr lang="ru-RU" sz="2400" dirty="0" err="1"/>
              <a:t>онкохворих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540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992888" cy="216024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Кожні</a:t>
            </a:r>
            <a:r>
              <a:rPr lang="ru-RU" sz="2400" dirty="0"/>
              <a:t> 25 </a:t>
            </a:r>
            <a:r>
              <a:rPr lang="ru-RU" sz="2400" dirty="0" err="1"/>
              <a:t>копійок</a:t>
            </a:r>
            <a:r>
              <a:rPr lang="ru-RU" sz="2400" dirty="0"/>
              <a:t> </a:t>
            </a:r>
            <a:r>
              <a:rPr lang="ru-RU" sz="2400" dirty="0" err="1"/>
              <a:t>наближають</a:t>
            </a:r>
            <a:r>
              <a:rPr lang="ru-RU" sz="2400" dirty="0"/>
              <a:t> </a:t>
            </a:r>
            <a:r>
              <a:rPr lang="ru-RU" sz="2400" dirty="0" err="1"/>
              <a:t>онкохвору</a:t>
            </a:r>
            <a:r>
              <a:rPr lang="ru-RU" sz="2400" dirty="0"/>
              <a:t> </a:t>
            </a:r>
            <a:r>
              <a:rPr lang="ru-RU" sz="2400" dirty="0" err="1"/>
              <a:t>дитину</a:t>
            </a:r>
            <a:r>
              <a:rPr lang="ru-RU" sz="2400" dirty="0"/>
              <a:t> до </a:t>
            </a:r>
            <a:r>
              <a:rPr lang="ru-RU" sz="2400" dirty="0" err="1"/>
              <a:t>одужання</a:t>
            </a:r>
            <a:r>
              <a:rPr lang="ru-RU" sz="2400" dirty="0"/>
              <a:t>. Разом з сотнями </a:t>
            </a:r>
            <a:r>
              <a:rPr lang="ru-RU" sz="2400" dirty="0" err="1"/>
              <a:t>інших</a:t>
            </a:r>
            <a:r>
              <a:rPr lang="ru-RU" sz="2400" dirty="0"/>
              <a:t> монет вони </a:t>
            </a:r>
            <a:r>
              <a:rPr lang="ru-RU" sz="2400" dirty="0" err="1"/>
              <a:t>перетворюються</a:t>
            </a:r>
            <a:r>
              <a:rPr lang="ru-RU" sz="2400" dirty="0"/>
              <a:t> на </a:t>
            </a:r>
            <a:r>
              <a:rPr lang="ru-RU" sz="2400" dirty="0" err="1"/>
              <a:t>потужну</a:t>
            </a:r>
            <a:r>
              <a:rPr lang="ru-RU" sz="2400" dirty="0"/>
              <a:t> </a:t>
            </a:r>
            <a:r>
              <a:rPr lang="ru-RU" sz="2400" dirty="0" err="1"/>
              <a:t>допомогу</a:t>
            </a:r>
            <a:r>
              <a:rPr lang="ru-RU" sz="2400" dirty="0"/>
              <a:t> для </a:t>
            </a:r>
            <a:r>
              <a:rPr lang="ru-RU" sz="2400" dirty="0" err="1"/>
              <a:t>онкохворих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36533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1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05800" cy="15121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Коли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безцінно</a:t>
            </a:r>
            <a:r>
              <a:rPr lang="ru-RU" dirty="0"/>
              <a:t>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88319"/>
            <a:ext cx="3816424" cy="5088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482" y="2410711"/>
            <a:ext cx="4858373" cy="3643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22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64705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Об'єднаймо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 для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36912"/>
            <a:ext cx="5400600" cy="4050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608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91469"/>
            <a:ext cx="3672408" cy="4896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416824" cy="453650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Нам вдалося зібрати 107 грн. 50 коп. </a:t>
            </a:r>
            <a:br>
              <a:rPr lang="uk-UA" dirty="0" smtClean="0"/>
            </a:br>
            <a:r>
              <a:rPr lang="uk-UA" dirty="0" smtClean="0"/>
              <a:t>  Всі кошти </a:t>
            </a:r>
            <a:br>
              <a:rPr lang="uk-UA" dirty="0" smtClean="0"/>
            </a:br>
            <a:r>
              <a:rPr lang="uk-UA" dirty="0" smtClean="0"/>
              <a:t>перераховано </a:t>
            </a:r>
            <a:br>
              <a:rPr lang="uk-UA" dirty="0" smtClean="0"/>
            </a:br>
            <a:r>
              <a:rPr lang="uk-UA" dirty="0" smtClean="0"/>
              <a:t>в фонд «</a:t>
            </a:r>
            <a:r>
              <a:rPr lang="uk-UA" dirty="0" err="1" smtClean="0"/>
              <a:t>Таблеточка</a:t>
            </a:r>
            <a:r>
              <a:rPr lang="uk-UA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037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0020"/>
            <a:ext cx="8136904" cy="154078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Ми отримали лист-подяку від фонду «</a:t>
            </a:r>
            <a:r>
              <a:rPr lang="uk-UA" dirty="0" err="1" smtClean="0"/>
              <a:t>Таблеточка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060848"/>
            <a:ext cx="8496944" cy="5085184"/>
          </a:xfrm>
        </p:spPr>
        <p:txBody>
          <a:bodyPr>
            <a:noAutofit/>
          </a:bodyPr>
          <a:lstStyle/>
          <a:p>
            <a:pPr algn="ctr"/>
            <a:r>
              <a:rPr lang="ru-RU" sz="1600" i="1" dirty="0" err="1">
                <a:latin typeface="+mj-lt"/>
              </a:rPr>
              <a:t>Друзі</a:t>
            </a:r>
            <a:r>
              <a:rPr lang="ru-RU" sz="1600" i="1" dirty="0">
                <a:latin typeface="+mj-lt"/>
              </a:rPr>
              <a:t>, </a:t>
            </a:r>
            <a:r>
              <a:rPr lang="ru-RU" sz="1600" i="1" dirty="0" err="1">
                <a:latin typeface="+mj-lt"/>
              </a:rPr>
              <a:t>від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усього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серця</a:t>
            </a:r>
            <a:r>
              <a:rPr lang="ru-RU" sz="1600" i="1" dirty="0">
                <a:latin typeface="+mj-lt"/>
              </a:rPr>
              <a:t> ми </a:t>
            </a:r>
            <a:r>
              <a:rPr lang="ru-RU" sz="1600" i="1" dirty="0" err="1">
                <a:latin typeface="+mj-lt"/>
              </a:rPr>
              <a:t>хочемо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ще</a:t>
            </a:r>
            <a:r>
              <a:rPr lang="ru-RU" sz="1600" i="1" dirty="0">
                <a:latin typeface="+mj-lt"/>
              </a:rPr>
              <a:t> раз </a:t>
            </a:r>
            <a:r>
              <a:rPr lang="ru-RU" sz="1600" i="1" dirty="0" err="1">
                <a:latin typeface="+mj-lt"/>
              </a:rPr>
              <a:t>подякувати</a:t>
            </a:r>
            <a:r>
              <a:rPr lang="ru-RU" sz="1600" i="1" dirty="0">
                <a:latin typeface="+mj-lt"/>
              </a:rPr>
              <a:t> кожному, </a:t>
            </a:r>
            <a:r>
              <a:rPr lang="ru-RU" sz="1600" i="1" dirty="0" err="1">
                <a:latin typeface="+mj-lt"/>
              </a:rPr>
              <a:t>хто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долучився</a:t>
            </a:r>
            <a:r>
              <a:rPr lang="ru-RU" sz="1600" i="1" dirty="0">
                <a:latin typeface="+mj-lt"/>
              </a:rPr>
              <a:t> до </a:t>
            </a:r>
            <a:r>
              <a:rPr lang="ru-RU" sz="1600" i="1" dirty="0" err="1">
                <a:latin typeface="+mj-lt"/>
              </a:rPr>
              <a:t>акції</a:t>
            </a:r>
            <a:r>
              <a:rPr lang="ru-RU" sz="1600" i="1" dirty="0">
                <a:latin typeface="+mj-lt"/>
              </a:rPr>
              <a:t> «Монетки </a:t>
            </a:r>
            <a:r>
              <a:rPr lang="ru-RU" sz="1600" i="1" dirty="0" err="1">
                <a:latin typeface="+mj-lt"/>
              </a:rPr>
              <a:t>дітям</a:t>
            </a:r>
            <a:r>
              <a:rPr lang="ru-RU" sz="1600" i="1" dirty="0">
                <a:latin typeface="+mj-lt"/>
              </a:rPr>
              <a:t>»! Монетками по 25 </a:t>
            </a:r>
            <a:r>
              <a:rPr lang="ru-RU" sz="1600" i="1" dirty="0" err="1">
                <a:latin typeface="+mj-lt"/>
              </a:rPr>
              <a:t>копійок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ви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зібрали</a:t>
            </a:r>
            <a:r>
              <a:rPr lang="ru-RU" sz="1600" i="1" dirty="0">
                <a:latin typeface="+mj-lt"/>
              </a:rPr>
              <a:t> для </a:t>
            </a:r>
            <a:r>
              <a:rPr lang="ru-RU" sz="1600" i="1" dirty="0" err="1">
                <a:latin typeface="+mj-lt"/>
              </a:rPr>
              <a:t>дітей</a:t>
            </a:r>
            <a:r>
              <a:rPr lang="ru-RU" sz="1600" i="1" dirty="0">
                <a:latin typeface="+mj-lt"/>
              </a:rPr>
              <a:t> 3 </a:t>
            </a:r>
            <a:r>
              <a:rPr lang="ru-RU" sz="1600" i="1" dirty="0" err="1">
                <a:latin typeface="+mj-lt"/>
              </a:rPr>
              <a:t>мільйони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гривень</a:t>
            </a:r>
            <a:r>
              <a:rPr lang="ru-RU" sz="1600" i="1" dirty="0">
                <a:latin typeface="+mj-lt"/>
              </a:rPr>
              <a:t>! Це </a:t>
            </a:r>
            <a:r>
              <a:rPr lang="ru-RU" sz="1600" i="1" dirty="0" err="1">
                <a:latin typeface="+mj-lt"/>
              </a:rPr>
              <a:t>величезна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підтримка</a:t>
            </a:r>
            <a:r>
              <a:rPr lang="ru-RU" sz="1600" i="1" dirty="0">
                <a:latin typeface="+mj-lt"/>
              </a:rPr>
              <a:t> на шляху до </a:t>
            </a:r>
            <a:r>
              <a:rPr lang="ru-RU" sz="1600" i="1" dirty="0" err="1">
                <a:latin typeface="+mj-lt"/>
              </a:rPr>
              <a:t>одужання</a:t>
            </a:r>
            <a:r>
              <a:rPr lang="ru-RU" sz="1600" i="1" dirty="0">
                <a:latin typeface="+mj-lt"/>
              </a:rPr>
              <a:t>.</a:t>
            </a:r>
          </a:p>
          <a:p>
            <a:pPr algn="ctr"/>
            <a:r>
              <a:rPr lang="ru-RU" sz="1600" i="1" dirty="0" err="1">
                <a:latin typeface="+mj-lt"/>
              </a:rPr>
              <a:t>Понад</a:t>
            </a:r>
            <a:r>
              <a:rPr lang="ru-RU" sz="1600" i="1" dirty="0">
                <a:latin typeface="+mj-lt"/>
              </a:rPr>
              <a:t> 4 000 </a:t>
            </a:r>
            <a:r>
              <a:rPr lang="ru-RU" sz="1600" i="1" dirty="0" err="1">
                <a:latin typeface="+mj-lt"/>
              </a:rPr>
              <a:t>колективів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навчальних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закладів</a:t>
            </a:r>
            <a:r>
              <a:rPr lang="ru-RU" sz="1600" i="1" dirty="0">
                <a:latin typeface="+mj-lt"/>
              </a:rPr>
              <a:t> і </a:t>
            </a:r>
            <a:r>
              <a:rPr lang="ru-RU" sz="1600" i="1" dirty="0" err="1">
                <a:latin typeface="+mj-lt"/>
              </a:rPr>
              <a:t>компаній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підтримали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акцію</a:t>
            </a:r>
            <a:r>
              <a:rPr lang="ru-RU" sz="1600" i="1" dirty="0">
                <a:latin typeface="+mj-lt"/>
              </a:rPr>
              <a:t>, яку </a:t>
            </a:r>
            <a:r>
              <a:rPr lang="ru-RU" sz="1600" i="1" dirty="0" err="1">
                <a:latin typeface="+mj-lt"/>
              </a:rPr>
              <a:t>ініціював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Національний</a:t>
            </a:r>
            <a:r>
              <a:rPr lang="ru-RU" sz="1600" i="1" dirty="0">
                <a:latin typeface="+mj-lt"/>
              </a:rPr>
              <a:t> банк </a:t>
            </a:r>
            <a:r>
              <a:rPr lang="ru-RU" sz="1600" i="1" dirty="0" err="1">
                <a:latin typeface="+mj-lt"/>
              </a:rPr>
              <a:t>України</a:t>
            </a:r>
            <a:r>
              <a:rPr lang="ru-RU" sz="1600" i="1" dirty="0">
                <a:latin typeface="+mj-lt"/>
              </a:rPr>
              <a:t>. В </a:t>
            </a:r>
            <a:r>
              <a:rPr lang="ru-RU" sz="1600" i="1" dirty="0" err="1">
                <a:latin typeface="+mj-lt"/>
              </a:rPr>
              <a:t>деяких</a:t>
            </a:r>
            <a:r>
              <a:rPr lang="ru-RU" sz="1600" i="1" dirty="0">
                <a:latin typeface="+mj-lt"/>
              </a:rPr>
              <a:t> школах </a:t>
            </a:r>
            <a:r>
              <a:rPr lang="ru-RU" sz="1600" i="1" dirty="0" err="1">
                <a:latin typeface="+mj-lt"/>
              </a:rPr>
              <a:t>навіть</a:t>
            </a:r>
            <a:r>
              <a:rPr lang="ru-RU" sz="1600" i="1" dirty="0">
                <a:latin typeface="+mj-lt"/>
              </a:rPr>
              <a:t> проводили </a:t>
            </a:r>
            <a:r>
              <a:rPr lang="ru-RU" sz="1600" i="1" dirty="0" err="1">
                <a:latin typeface="+mj-lt"/>
              </a:rPr>
              <a:t>Лекції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благодійності</a:t>
            </a:r>
            <a:r>
              <a:rPr lang="ru-RU" sz="1600" i="1" dirty="0">
                <a:latin typeface="+mj-lt"/>
              </a:rPr>
              <a:t> і </a:t>
            </a:r>
            <a:r>
              <a:rPr lang="ru-RU" sz="1600" i="1" dirty="0" err="1">
                <a:latin typeface="+mj-lt"/>
              </a:rPr>
              <a:t>розповідали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дітям</a:t>
            </a:r>
            <a:r>
              <a:rPr lang="ru-RU" sz="1600" i="1" dirty="0">
                <a:latin typeface="+mj-lt"/>
              </a:rPr>
              <a:t> про </a:t>
            </a:r>
            <a:r>
              <a:rPr lang="ru-RU" sz="1600" i="1" dirty="0" err="1">
                <a:latin typeface="+mj-lt"/>
              </a:rPr>
              <a:t>важливість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допомоги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іншим</a:t>
            </a:r>
            <a:r>
              <a:rPr lang="ru-RU" sz="1600" i="1" dirty="0">
                <a:latin typeface="+mj-lt"/>
              </a:rPr>
              <a:t>.</a:t>
            </a:r>
          </a:p>
          <a:p>
            <a:pPr algn="ctr"/>
            <a:r>
              <a:rPr lang="ru-RU" sz="1600" i="1" dirty="0" err="1">
                <a:latin typeface="+mj-lt"/>
              </a:rPr>
              <a:t>Усі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зібрані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кошти</a:t>
            </a:r>
            <a:r>
              <a:rPr lang="ru-RU" sz="1600" i="1" dirty="0">
                <a:latin typeface="+mj-lt"/>
              </a:rPr>
              <a:t> фонд направить на </a:t>
            </a:r>
            <a:r>
              <a:rPr lang="ru-RU" sz="1600" i="1" dirty="0" err="1">
                <a:latin typeface="+mj-lt"/>
              </a:rPr>
              <a:t>забезпечення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відділення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нейрохірургії</a:t>
            </a:r>
            <a:r>
              <a:rPr lang="ru-RU" sz="1600" i="1" dirty="0">
                <a:latin typeface="+mj-lt"/>
              </a:rPr>
              <a:t> НДСЛ «</a:t>
            </a:r>
            <a:r>
              <a:rPr lang="ru-RU" sz="1600" i="1" dirty="0" err="1">
                <a:latin typeface="+mj-lt"/>
              </a:rPr>
              <a:t>Охматдит</a:t>
            </a:r>
            <a:r>
              <a:rPr lang="ru-RU" sz="1600" i="1" dirty="0">
                <a:latin typeface="+mj-lt"/>
              </a:rPr>
              <a:t>» </a:t>
            </a:r>
            <a:r>
              <a:rPr lang="ru-RU" sz="1600" i="1" dirty="0" err="1">
                <a:latin typeface="+mj-lt"/>
              </a:rPr>
              <a:t>витратними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матеріалами</a:t>
            </a:r>
            <a:r>
              <a:rPr lang="ru-RU" sz="1600" i="1" dirty="0">
                <a:latin typeface="+mj-lt"/>
              </a:rPr>
              <a:t> на </a:t>
            </a:r>
            <a:r>
              <a:rPr lang="ru-RU" sz="1600" i="1" dirty="0" err="1">
                <a:latin typeface="+mj-lt"/>
              </a:rPr>
              <a:t>пів</a:t>
            </a:r>
            <a:r>
              <a:rPr lang="ru-RU" sz="1600" i="1" dirty="0">
                <a:latin typeface="+mj-lt"/>
              </a:rPr>
              <a:t> року, а </a:t>
            </a:r>
            <a:r>
              <a:rPr lang="ru-RU" sz="1600" i="1" dirty="0" err="1">
                <a:latin typeface="+mj-lt"/>
              </a:rPr>
              <a:t>також</a:t>
            </a:r>
            <a:r>
              <a:rPr lang="ru-RU" sz="1600" i="1" dirty="0">
                <a:latin typeface="+mj-lt"/>
              </a:rPr>
              <a:t> на </a:t>
            </a:r>
            <a:r>
              <a:rPr lang="ru-RU" sz="1600" i="1" dirty="0" err="1">
                <a:latin typeface="+mj-lt"/>
              </a:rPr>
              <a:t>придбання</a:t>
            </a:r>
            <a:r>
              <a:rPr lang="ru-RU" sz="1600" i="1" dirty="0">
                <a:latin typeface="+mj-lt"/>
              </a:rPr>
              <a:t> ультразвукового скальпеля для </a:t>
            </a:r>
            <a:r>
              <a:rPr lang="ru-RU" sz="1600" i="1" dirty="0" err="1">
                <a:latin typeface="+mj-lt"/>
              </a:rPr>
              <a:t>Західноукраїнського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спеціалізованого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дитячого</a:t>
            </a:r>
            <a:r>
              <a:rPr lang="ru-RU" sz="1600" i="1" dirty="0">
                <a:latin typeface="+mj-lt"/>
              </a:rPr>
              <a:t> центру у </a:t>
            </a:r>
            <a:r>
              <a:rPr lang="ru-RU" sz="1600" i="1" dirty="0" err="1">
                <a:latin typeface="+mj-lt"/>
              </a:rPr>
              <a:t>Львові</a:t>
            </a:r>
            <a:r>
              <a:rPr lang="ru-RU" sz="1600" i="1" dirty="0">
                <a:latin typeface="+mj-lt"/>
              </a:rPr>
              <a:t>. І скальпель, і </a:t>
            </a:r>
            <a:r>
              <a:rPr lang="ru-RU" sz="1600" i="1" dirty="0" err="1">
                <a:latin typeface="+mj-lt"/>
              </a:rPr>
              <a:t>витратні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матеріали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потрібні</a:t>
            </a:r>
            <a:r>
              <a:rPr lang="ru-RU" sz="1600" i="1" dirty="0">
                <a:latin typeface="+mj-lt"/>
              </a:rPr>
              <a:t> для того, </a:t>
            </a:r>
            <a:r>
              <a:rPr lang="ru-RU" sz="1600" i="1" dirty="0" err="1">
                <a:latin typeface="+mj-lt"/>
              </a:rPr>
              <a:t>аби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складні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операції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були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менш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травматичними</a:t>
            </a:r>
            <a:r>
              <a:rPr lang="ru-RU" sz="1600" i="1" dirty="0">
                <a:latin typeface="+mj-lt"/>
              </a:rPr>
              <a:t> і </a:t>
            </a:r>
            <a:r>
              <a:rPr lang="ru-RU" sz="1600" i="1" dirty="0" err="1">
                <a:latin typeface="+mj-lt"/>
              </a:rPr>
              <a:t>більш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безпечними</a:t>
            </a:r>
            <a:r>
              <a:rPr lang="ru-RU" sz="1600" i="1" dirty="0">
                <a:latin typeface="+mj-lt"/>
              </a:rPr>
              <a:t> для </a:t>
            </a:r>
            <a:r>
              <a:rPr lang="ru-RU" sz="1600" i="1" dirty="0" err="1">
                <a:latin typeface="+mj-lt"/>
              </a:rPr>
              <a:t>дітей</a:t>
            </a:r>
            <a:r>
              <a:rPr lang="ru-RU" sz="1600" i="1" dirty="0">
                <a:latin typeface="+mj-lt"/>
              </a:rPr>
              <a:t>.</a:t>
            </a:r>
          </a:p>
          <a:p>
            <a:pPr algn="ctr"/>
            <a:r>
              <a:rPr lang="ru-RU" sz="1600" i="1" dirty="0" err="1">
                <a:latin typeface="+mj-lt"/>
              </a:rPr>
              <a:t>Мільйони</a:t>
            </a:r>
            <a:r>
              <a:rPr lang="ru-RU" sz="1600" i="1" dirty="0">
                <a:latin typeface="+mj-lt"/>
              </a:rPr>
              <a:t> на </a:t>
            </a:r>
            <a:r>
              <a:rPr lang="ru-RU" sz="1600" i="1" dirty="0" err="1">
                <a:latin typeface="+mj-lt"/>
              </a:rPr>
              <a:t>допомогу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дітям</a:t>
            </a:r>
            <a:r>
              <a:rPr lang="ru-RU" sz="1600" i="1" dirty="0">
                <a:latin typeface="+mj-lt"/>
              </a:rPr>
              <a:t> не </a:t>
            </a:r>
            <a:r>
              <a:rPr lang="ru-RU" sz="1600" i="1" dirty="0" err="1">
                <a:latin typeface="+mj-lt"/>
              </a:rPr>
              <a:t>з’являються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нізвідки</a:t>
            </a:r>
            <a:r>
              <a:rPr lang="ru-RU" sz="1600" i="1" dirty="0">
                <a:latin typeface="+mj-lt"/>
              </a:rPr>
              <a:t>. </a:t>
            </a:r>
            <a:r>
              <a:rPr lang="ru-RU" sz="1600" i="1" dirty="0" err="1">
                <a:latin typeface="+mj-lt"/>
              </a:rPr>
              <a:t>Їх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збирає</a:t>
            </a:r>
            <a:r>
              <a:rPr lang="ru-RU" sz="1600" i="1" dirty="0">
                <a:latin typeface="+mj-lt"/>
              </a:rPr>
              <a:t> вся </a:t>
            </a:r>
            <a:r>
              <a:rPr lang="ru-RU" sz="1600" i="1" dirty="0" err="1">
                <a:latin typeface="+mj-lt"/>
              </a:rPr>
              <a:t>Україна</a:t>
            </a:r>
            <a:r>
              <a:rPr lang="ru-RU" sz="1600" i="1" dirty="0">
                <a:latin typeface="+mj-lt"/>
              </a:rPr>
              <a:t> — </a:t>
            </a:r>
            <a:r>
              <a:rPr lang="ru-RU" sz="1600" i="1" dirty="0" err="1">
                <a:latin typeface="+mj-lt"/>
              </a:rPr>
              <a:t>іноді</a:t>
            </a:r>
            <a:r>
              <a:rPr lang="ru-RU" sz="1600" i="1" dirty="0">
                <a:latin typeface="+mj-lt"/>
              </a:rPr>
              <a:t> буквально монетками. А на що </a:t>
            </a:r>
            <a:r>
              <a:rPr lang="ru-RU" sz="1600" i="1" dirty="0" err="1">
                <a:latin typeface="+mj-lt"/>
              </a:rPr>
              <a:t>здатна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допомога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цілої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країни</a:t>
            </a:r>
            <a:r>
              <a:rPr lang="ru-RU" sz="1600" i="1" dirty="0">
                <a:latin typeface="+mj-lt"/>
              </a:rPr>
              <a:t> — читайте у квартальному </a:t>
            </a:r>
            <a:r>
              <a:rPr lang="ru-RU" sz="1600" i="1" dirty="0" err="1">
                <a:latin typeface="+mj-lt"/>
              </a:rPr>
              <a:t>звіті</a:t>
            </a:r>
            <a:r>
              <a:rPr lang="ru-RU" sz="1600" i="1" dirty="0">
                <a:latin typeface="+mj-lt"/>
              </a:rPr>
              <a:t> «</a:t>
            </a:r>
            <a:r>
              <a:rPr lang="ru-RU" sz="1600" i="1" dirty="0" err="1">
                <a:latin typeface="+mj-lt"/>
              </a:rPr>
              <a:t>Таблеточок</a:t>
            </a:r>
            <a:r>
              <a:rPr lang="ru-RU" sz="1600" i="1" dirty="0">
                <a:latin typeface="+mj-lt"/>
              </a:rPr>
              <a:t>».</a:t>
            </a:r>
          </a:p>
          <a:p>
            <a:pPr algn="ctr"/>
            <a:r>
              <a:rPr lang="ru-RU" sz="1600" i="1" dirty="0" err="1">
                <a:latin typeface="+mj-lt"/>
              </a:rPr>
              <a:t>Дякуємо</a:t>
            </a:r>
            <a:r>
              <a:rPr lang="ru-RU" sz="1600" i="1" dirty="0">
                <a:latin typeface="+mj-lt"/>
              </a:rPr>
              <a:t>, що </a:t>
            </a:r>
            <a:r>
              <a:rPr lang="ru-RU" sz="1600" i="1" dirty="0" err="1">
                <a:latin typeface="+mj-lt"/>
              </a:rPr>
              <a:t>ви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поруч</a:t>
            </a:r>
            <a:r>
              <a:rPr lang="ru-RU" sz="1600" i="1" dirty="0">
                <a:latin typeface="+mj-lt"/>
              </a:rPr>
              <a:t>! Разом </a:t>
            </a:r>
            <a:r>
              <a:rPr lang="ru-RU" sz="1600" i="1" dirty="0" err="1">
                <a:latin typeface="+mj-lt"/>
              </a:rPr>
              <a:t>переможемо</a:t>
            </a:r>
            <a:r>
              <a:rPr lang="ru-RU" sz="1600" i="1" dirty="0">
                <a:latin typeface="+mj-lt"/>
              </a:rPr>
              <a:t> дитячий </a:t>
            </a:r>
            <a:r>
              <a:rPr lang="ru-RU" sz="1600" i="1" dirty="0" err="1">
                <a:latin typeface="+mj-lt"/>
              </a:rPr>
              <a:t>рак!Ми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щиро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перепрошуємо</a:t>
            </a:r>
            <a:r>
              <a:rPr lang="ru-RU" sz="1600" i="1" dirty="0">
                <a:latin typeface="+mj-lt"/>
              </a:rPr>
              <a:t> за </a:t>
            </a:r>
            <a:r>
              <a:rPr lang="ru-RU" sz="1600" i="1" dirty="0" err="1">
                <a:latin typeface="+mj-lt"/>
              </a:rPr>
              <a:t>затримку</a:t>
            </a:r>
            <a:r>
              <a:rPr lang="ru-RU" sz="1600" i="1" dirty="0">
                <a:latin typeface="+mj-lt"/>
              </a:rPr>
              <a:t> грамот. </a:t>
            </a:r>
            <a:r>
              <a:rPr lang="ru-RU" sz="1600" i="1" dirty="0" err="1">
                <a:latin typeface="+mj-lt"/>
              </a:rPr>
              <a:t>Протягом</a:t>
            </a:r>
            <a:r>
              <a:rPr lang="ru-RU" sz="1600" i="1" dirty="0">
                <a:latin typeface="+mj-lt"/>
              </a:rPr>
              <a:t> листопада ми </a:t>
            </a:r>
            <a:r>
              <a:rPr lang="ru-RU" sz="1600" i="1" dirty="0" err="1">
                <a:latin typeface="+mj-lt"/>
              </a:rPr>
              <a:t>надішлемо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грамоти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>
                <a:latin typeface="+mj-lt"/>
              </a:rPr>
              <a:t>усім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i="1" dirty="0" err="1" smtClean="0">
                <a:latin typeface="+mj-lt"/>
              </a:rPr>
              <a:t>учасникам</a:t>
            </a:r>
            <a:r>
              <a:rPr lang="ru-RU" sz="1600" i="1" dirty="0" smtClean="0">
                <a:latin typeface="+mj-lt"/>
              </a:rPr>
              <a:t>»</a:t>
            </a:r>
            <a:endParaRPr lang="ru-RU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73870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356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Georgia</vt:lpstr>
      <vt:lpstr>Trebuchet MS</vt:lpstr>
      <vt:lpstr>Воздушный поток</vt:lpstr>
      <vt:lpstr>Проект «Я – свідомий громадянин України»</vt:lpstr>
      <vt:lpstr>З 1 по 30 вересня 2021 року проходила Всеукраїнська благодійна акції «Монетки дітям», яку ініціювали Національний банк України та благодійний фонд  «Таблеточки».  </vt:lpstr>
      <vt:lpstr>Презентация PowerPoint</vt:lpstr>
      <vt:lpstr>Мета акції </vt:lpstr>
      <vt:lpstr> Кожні 25 копійок наближають онкохвору дитину до одужання. Разом з сотнями інших монет вони перетворюються на потужну допомогу для онкохворих дітей.</vt:lpstr>
      <vt:lpstr>Коли діти допомагають дітям – це безцінно!</vt:lpstr>
      <vt:lpstr>Об'єднаймо сили усієї країни заради майбутнього для сотень українських дітей!</vt:lpstr>
      <vt:lpstr>Нам вдалося зібрати 107 грн. 50 коп.    Всі кошти  перераховано  в фонд «Таблеточка»</vt:lpstr>
      <vt:lpstr>Ми отримали лист-подяку від фонду «Таблеточка»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«Я – свідомий громадянин України»</dc:title>
  <dc:creator>Admin</dc:creator>
  <cp:lastModifiedBy>Іван Мантула</cp:lastModifiedBy>
  <cp:revision>5</cp:revision>
  <dcterms:created xsi:type="dcterms:W3CDTF">2021-10-04T10:39:03Z</dcterms:created>
  <dcterms:modified xsi:type="dcterms:W3CDTF">2021-11-08T10:57:26Z</dcterms:modified>
</cp:coreProperties>
</file>